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329D08-9EA8-4B0B-9FC2-1CD18EA1C162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7F9AEE-8990-4F7E-AB03-BA07B5A13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178B4E-2DE0-41AE-B172-966A7671F20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C201-933B-4D6C-AEFC-F6891A33822E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EF70-EE10-485A-9F8D-1BDE41B6A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1115-C71E-4225-81F5-4820A18E0A21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89E57E-2695-4EFF-B7F4-428ED8534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89154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CSR Learning </a:t>
            </a:r>
            <a:r>
              <a:rPr lang="en-US" sz="2000" dirty="0">
                <a:latin typeface="Calibri" pitchFamily="34" charset="0"/>
              </a:rPr>
              <a:t>Log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>
                <a:latin typeface="Calibri" pitchFamily="34" charset="0"/>
              </a:rPr>
              <a:t>Name</a:t>
            </a:r>
            <a:r>
              <a:rPr lang="en-US" sz="1200" b="1" dirty="0" smtClean="0">
                <a:latin typeface="Calibri" pitchFamily="34" charset="0"/>
              </a:rPr>
              <a:t>___________________________________________  Date____________________  Group _____________________________</a:t>
            </a:r>
            <a:endParaRPr lang="en-US" sz="1200" b="1" dirty="0">
              <a:latin typeface="Calibri" pitchFamily="34" charset="0"/>
            </a:endParaRPr>
          </a:p>
          <a:p>
            <a:endParaRPr lang="en-US" sz="8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Before Reading- Preview!</a:t>
            </a:r>
            <a:endParaRPr lang="en-US" sz="1400" b="1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Topic__________________________________________.</a:t>
            </a: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Brainstorm</a:t>
            </a:r>
            <a:r>
              <a:rPr lang="en-US" sz="1200" b="1" dirty="0" smtClean="0">
                <a:latin typeface="Calibri" pitchFamily="34" charset="0"/>
              </a:rPr>
              <a:t> 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>
                <a:latin typeface="Calibri" pitchFamily="34" charset="0"/>
              </a:rPr>
              <a:t>Predict</a:t>
            </a: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r>
              <a:rPr lang="en-US" sz="1600" b="1" dirty="0" smtClean="0">
                <a:latin typeface="Calibri" pitchFamily="34" charset="0"/>
              </a:rPr>
              <a:t>READ!</a:t>
            </a: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During Reading- Click and Clunk!</a:t>
            </a:r>
          </a:p>
          <a:p>
            <a:r>
              <a:rPr lang="en-US" sz="1200" b="1" dirty="0" smtClean="0">
                <a:latin typeface="Calibri" pitchFamily="34" charset="0"/>
              </a:rPr>
              <a:t>Clicks (+) </a:t>
            </a:r>
            <a:r>
              <a:rPr lang="en-US" sz="1200" b="1" dirty="0">
                <a:latin typeface="Calibri" pitchFamily="34" charset="0"/>
              </a:rPr>
              <a:t>and </a:t>
            </a:r>
            <a:r>
              <a:rPr lang="en-US" sz="1200" b="1" dirty="0" smtClean="0">
                <a:latin typeface="Calibri" pitchFamily="34" charset="0"/>
              </a:rPr>
              <a:t>Clunks (-)</a:t>
            </a:r>
            <a:endParaRPr lang="en-US" sz="1200" b="1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495800" y="304800"/>
            <a:ext cx="5029200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               </a:t>
            </a:r>
          </a:p>
          <a:p>
            <a:r>
              <a:rPr lang="en-US" sz="1200" b="1" dirty="0" smtClean="0">
                <a:latin typeface="Calibri" pitchFamily="34" charset="0"/>
              </a:rPr>
              <a:t>                                                  </a:t>
            </a: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Get the Gist!   </a:t>
            </a:r>
            <a:r>
              <a:rPr lang="en-US" sz="1200" b="1" dirty="0" smtClean="0">
                <a:latin typeface="Calibri" pitchFamily="34" charset="0"/>
              </a:rPr>
              <a:t>(10 most important words)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endParaRPr lang="en-US" sz="1400" b="1" dirty="0" smtClean="0">
              <a:latin typeface="Calibri" pitchFamily="34" charset="0"/>
            </a:endParaRP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After Reading- Wrap Up!</a:t>
            </a:r>
            <a:endParaRPr lang="en-US" sz="1400" b="1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Questioning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Group questions/answers</a:t>
            </a:r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Review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</a:p>
          <a:p>
            <a:r>
              <a:rPr lang="en-US" sz="1200" b="1" dirty="0" smtClean="0">
                <a:latin typeface="Calibri" pitchFamily="34" charset="0"/>
              </a:rPr>
              <a:t>Things my group learned: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Reflect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</TotalTime>
  <Words>98</Words>
  <Application>Microsoft Office PowerPoint</Application>
  <PresentationFormat>On-screen Show (4:3)</PresentationFormat>
  <Paragraphs>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CSR promptcards upper grades</dc:title>
  <dc:creator>Edonovan</dc:creator>
  <dc:description/>
  <cp:lastModifiedBy>KCS</cp:lastModifiedBy>
  <cp:revision>76</cp:revision>
  <dcterms:created xsi:type="dcterms:W3CDTF">2010-01-21T14:46:46Z</dcterms:created>
  <dcterms:modified xsi:type="dcterms:W3CDTF">2010-04-15T20:23:57Z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CSR promptcards upper grades</vt:lpwstr>
  </property>
  <property fmtid="{D5CDD505-2E9C-101B-9397-08002B2CF9AE}" pid="3" name="SlideDescription">
    <vt:lpwstr/>
  </property>
</Properties>
</file>